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45" r:id="rId2"/>
    <p:sldId id="546" r:id="rId3"/>
    <p:sldId id="547" r:id="rId4"/>
    <p:sldId id="548" r:id="rId5"/>
    <p:sldId id="549" r:id="rId6"/>
    <p:sldId id="550" r:id="rId7"/>
    <p:sldId id="551" r:id="rId8"/>
    <p:sldId id="552" r:id="rId9"/>
    <p:sldId id="554" r:id="rId10"/>
    <p:sldId id="555" r:id="rId11"/>
    <p:sldId id="553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CD5-698E-407B-B281-5219DCD1812E}" type="datetimeFigureOut">
              <a:rPr lang="es-MX" smtClean="0"/>
              <a:pPr/>
              <a:t>03/04/2019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359C-F0FC-49AD-9933-0F2DA42C00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476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CD5-698E-407B-B281-5219DCD1812E}" type="datetimeFigureOut">
              <a:rPr lang="es-MX" smtClean="0"/>
              <a:pPr/>
              <a:t>03/04/2019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359C-F0FC-49AD-9933-0F2DA42C00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53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CD5-698E-407B-B281-5219DCD1812E}" type="datetimeFigureOut">
              <a:rPr lang="es-MX" smtClean="0"/>
              <a:pPr/>
              <a:t>03/04/2019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359C-F0FC-49AD-9933-0F2DA42C00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20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CD5-698E-407B-B281-5219DCD1812E}" type="datetimeFigureOut">
              <a:rPr lang="es-MX" smtClean="0"/>
              <a:pPr/>
              <a:t>03/04/2019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359C-F0FC-49AD-9933-0F2DA42C00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640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CD5-698E-407B-B281-5219DCD1812E}" type="datetimeFigureOut">
              <a:rPr lang="es-MX" smtClean="0"/>
              <a:pPr/>
              <a:t>03/04/2019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359C-F0FC-49AD-9933-0F2DA42C00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05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CD5-698E-407B-B281-5219DCD1812E}" type="datetimeFigureOut">
              <a:rPr lang="es-MX" smtClean="0"/>
              <a:pPr/>
              <a:t>03/04/2019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359C-F0FC-49AD-9933-0F2DA42C00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41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CD5-698E-407B-B281-5219DCD1812E}" type="datetimeFigureOut">
              <a:rPr lang="es-MX" smtClean="0"/>
              <a:pPr/>
              <a:t>03/04/2019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359C-F0FC-49AD-9933-0F2DA42C00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81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CD5-698E-407B-B281-5219DCD1812E}" type="datetimeFigureOut">
              <a:rPr lang="es-MX" smtClean="0"/>
              <a:pPr/>
              <a:t>03/04/2019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359C-F0FC-49AD-9933-0F2DA42C00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32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CD5-698E-407B-B281-5219DCD1812E}" type="datetimeFigureOut">
              <a:rPr lang="es-MX" smtClean="0"/>
              <a:pPr/>
              <a:t>03/04/2019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359C-F0FC-49AD-9933-0F2DA42C00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919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CD5-698E-407B-B281-5219DCD1812E}" type="datetimeFigureOut">
              <a:rPr lang="es-MX" smtClean="0"/>
              <a:pPr/>
              <a:t>03/04/2019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359C-F0FC-49AD-9933-0F2DA42C00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35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CD5-698E-407B-B281-5219DCD1812E}" type="datetimeFigureOut">
              <a:rPr lang="es-MX" smtClean="0"/>
              <a:pPr/>
              <a:t>03/04/2019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359C-F0FC-49AD-9933-0F2DA42C00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174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0CD5-698E-407B-B281-5219DCD1812E}" type="datetimeFigureOut">
              <a:rPr lang="es-MX" smtClean="0"/>
              <a:pPr/>
              <a:t>03/04/2019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359C-F0FC-49AD-9933-0F2DA42C00F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822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0</Words>
  <Application>Microsoft Office PowerPoint</Application>
  <PresentationFormat>Presentación en pantalla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sictec</dc:creator>
  <cp:lastModifiedBy>sictec</cp:lastModifiedBy>
  <cp:revision>157</cp:revision>
  <dcterms:created xsi:type="dcterms:W3CDTF">2017-10-03T16:56:21Z</dcterms:created>
  <dcterms:modified xsi:type="dcterms:W3CDTF">2019-04-03T20:34:30Z</dcterms:modified>
</cp:coreProperties>
</file>